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0.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27" name="PlaceHolder 2"/>
          <p:cNvSpPr>
            <a:spLocks noGrp="1"/>
          </p:cNvSpPr>
          <p:nvPr>
            <p:ph type="body"/>
          </p:nvPr>
        </p:nvSpPr>
        <p:spPr>
          <a:xfrm>
            <a:off x="457200" y="1600200"/>
            <a:ext cx="822924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28" name="PlaceHolder 3"/>
          <p:cNvSpPr>
            <a:spLocks noGrp="1"/>
          </p:cNvSpPr>
          <p:nvPr>
            <p:ph type="body"/>
          </p:nvPr>
        </p:nvSpPr>
        <p:spPr>
          <a:xfrm>
            <a:off x="457200" y="3964320"/>
            <a:ext cx="822924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30" name="PlaceHolder 2"/>
          <p:cNvSpPr>
            <a:spLocks noGrp="1"/>
          </p:cNvSpPr>
          <p:nvPr>
            <p:ph type="body"/>
          </p:nvPr>
        </p:nvSpPr>
        <p:spPr>
          <a:xfrm>
            <a:off x="45720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31" name="PlaceHolder 3"/>
          <p:cNvSpPr>
            <a:spLocks noGrp="1"/>
          </p:cNvSpPr>
          <p:nvPr>
            <p:ph type="body"/>
          </p:nvPr>
        </p:nvSpPr>
        <p:spPr>
          <a:xfrm>
            <a:off x="467424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32" name="PlaceHolder 4"/>
          <p:cNvSpPr>
            <a:spLocks noGrp="1"/>
          </p:cNvSpPr>
          <p:nvPr>
            <p:ph type="body"/>
          </p:nvPr>
        </p:nvSpPr>
        <p:spPr>
          <a:xfrm>
            <a:off x="457200" y="396432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33" name="PlaceHolder 5"/>
          <p:cNvSpPr>
            <a:spLocks noGrp="1"/>
          </p:cNvSpPr>
          <p:nvPr>
            <p:ph type="body"/>
          </p:nvPr>
        </p:nvSpPr>
        <p:spPr>
          <a:xfrm>
            <a:off x="4674240" y="396432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35" name="PlaceHolder 2"/>
          <p:cNvSpPr>
            <a:spLocks noGrp="1"/>
          </p:cNvSpPr>
          <p:nvPr>
            <p:ph type="body"/>
          </p:nvPr>
        </p:nvSpPr>
        <p:spPr>
          <a:xfrm>
            <a:off x="457200" y="160020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36" name="PlaceHolder 3"/>
          <p:cNvSpPr>
            <a:spLocks noGrp="1"/>
          </p:cNvSpPr>
          <p:nvPr>
            <p:ph type="body"/>
          </p:nvPr>
        </p:nvSpPr>
        <p:spPr>
          <a:xfrm>
            <a:off x="3239640" y="160020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37" name="PlaceHolder 4"/>
          <p:cNvSpPr>
            <a:spLocks noGrp="1"/>
          </p:cNvSpPr>
          <p:nvPr>
            <p:ph type="body"/>
          </p:nvPr>
        </p:nvSpPr>
        <p:spPr>
          <a:xfrm>
            <a:off x="6022080" y="160020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38" name="PlaceHolder 5"/>
          <p:cNvSpPr>
            <a:spLocks noGrp="1"/>
          </p:cNvSpPr>
          <p:nvPr>
            <p:ph type="body"/>
          </p:nvPr>
        </p:nvSpPr>
        <p:spPr>
          <a:xfrm>
            <a:off x="457200" y="396432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39" name="PlaceHolder 6"/>
          <p:cNvSpPr>
            <a:spLocks noGrp="1"/>
          </p:cNvSpPr>
          <p:nvPr>
            <p:ph type="body"/>
          </p:nvPr>
        </p:nvSpPr>
        <p:spPr>
          <a:xfrm>
            <a:off x="3239640" y="396432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40" name="PlaceHolder 7"/>
          <p:cNvSpPr>
            <a:spLocks noGrp="1"/>
          </p:cNvSpPr>
          <p:nvPr>
            <p:ph type="body"/>
          </p:nvPr>
        </p:nvSpPr>
        <p:spPr>
          <a:xfrm>
            <a:off x="6022080" y="396432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47"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49" name="PlaceHolder 2"/>
          <p:cNvSpPr>
            <a:spLocks noGrp="1"/>
          </p:cNvSpPr>
          <p:nvPr>
            <p:ph type="body"/>
          </p:nvPr>
        </p:nvSpPr>
        <p:spPr>
          <a:xfrm>
            <a:off x="457200" y="1600200"/>
            <a:ext cx="8229240" cy="4525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51" name="PlaceHolder 2"/>
          <p:cNvSpPr>
            <a:spLocks noGrp="1"/>
          </p:cNvSpPr>
          <p:nvPr>
            <p:ph type="body"/>
          </p:nvPr>
        </p:nvSpPr>
        <p:spPr>
          <a:xfrm>
            <a:off x="457200" y="1600200"/>
            <a:ext cx="4015800" cy="4525560"/>
          </a:xfrm>
          <a:prstGeom prst="rect">
            <a:avLst/>
          </a:prstGeom>
        </p:spPr>
        <p:txBody>
          <a:bodyPr lIns="0" rIns="0" tIns="0" bIns="0">
            <a:normAutofit/>
          </a:bodyPr>
          <a:p>
            <a:endParaRPr b="0" lang="zh-CN" sz="3200" spc="-1" strike="noStrike">
              <a:solidFill>
                <a:srgbClr val="000000"/>
              </a:solidFill>
              <a:latin typeface="Calibri"/>
            </a:endParaRPr>
          </a:p>
        </p:txBody>
      </p:sp>
      <p:sp>
        <p:nvSpPr>
          <p:cNvPr id="52" name="PlaceHolder 3"/>
          <p:cNvSpPr>
            <a:spLocks noGrp="1"/>
          </p:cNvSpPr>
          <p:nvPr>
            <p:ph type="body"/>
          </p:nvPr>
        </p:nvSpPr>
        <p:spPr>
          <a:xfrm>
            <a:off x="4674240" y="1600200"/>
            <a:ext cx="4015800" cy="4525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56" name="PlaceHolder 2"/>
          <p:cNvSpPr>
            <a:spLocks noGrp="1"/>
          </p:cNvSpPr>
          <p:nvPr>
            <p:ph type="body"/>
          </p:nvPr>
        </p:nvSpPr>
        <p:spPr>
          <a:xfrm>
            <a:off x="45720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57" name="PlaceHolder 3"/>
          <p:cNvSpPr>
            <a:spLocks noGrp="1"/>
          </p:cNvSpPr>
          <p:nvPr>
            <p:ph type="body"/>
          </p:nvPr>
        </p:nvSpPr>
        <p:spPr>
          <a:xfrm>
            <a:off x="4674240" y="1600200"/>
            <a:ext cx="4015800" cy="4525560"/>
          </a:xfrm>
          <a:prstGeom prst="rect">
            <a:avLst/>
          </a:prstGeom>
        </p:spPr>
        <p:txBody>
          <a:bodyPr lIns="0" rIns="0" tIns="0" bIns="0">
            <a:normAutofit/>
          </a:bodyPr>
          <a:p>
            <a:endParaRPr b="0" lang="zh-CN" sz="3200" spc="-1" strike="noStrike">
              <a:solidFill>
                <a:srgbClr val="000000"/>
              </a:solidFill>
              <a:latin typeface="Calibri"/>
            </a:endParaRPr>
          </a:p>
        </p:txBody>
      </p:sp>
      <p:sp>
        <p:nvSpPr>
          <p:cNvPr id="58" name="PlaceHolder 4"/>
          <p:cNvSpPr>
            <a:spLocks noGrp="1"/>
          </p:cNvSpPr>
          <p:nvPr>
            <p:ph type="body"/>
          </p:nvPr>
        </p:nvSpPr>
        <p:spPr>
          <a:xfrm>
            <a:off x="457200" y="396432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6"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60" name="PlaceHolder 2"/>
          <p:cNvSpPr>
            <a:spLocks noGrp="1"/>
          </p:cNvSpPr>
          <p:nvPr>
            <p:ph type="body"/>
          </p:nvPr>
        </p:nvSpPr>
        <p:spPr>
          <a:xfrm>
            <a:off x="457200" y="1600200"/>
            <a:ext cx="4015800" cy="4525560"/>
          </a:xfrm>
          <a:prstGeom prst="rect">
            <a:avLst/>
          </a:prstGeom>
        </p:spPr>
        <p:txBody>
          <a:bodyPr lIns="0" rIns="0" tIns="0" bIns="0">
            <a:normAutofit/>
          </a:bodyPr>
          <a:p>
            <a:endParaRPr b="0" lang="zh-CN" sz="3200" spc="-1" strike="noStrike">
              <a:solidFill>
                <a:srgbClr val="000000"/>
              </a:solidFill>
              <a:latin typeface="Calibri"/>
            </a:endParaRPr>
          </a:p>
        </p:txBody>
      </p:sp>
      <p:sp>
        <p:nvSpPr>
          <p:cNvPr id="61" name="PlaceHolder 3"/>
          <p:cNvSpPr>
            <a:spLocks noGrp="1"/>
          </p:cNvSpPr>
          <p:nvPr>
            <p:ph type="body"/>
          </p:nvPr>
        </p:nvSpPr>
        <p:spPr>
          <a:xfrm>
            <a:off x="467424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62" name="PlaceHolder 4"/>
          <p:cNvSpPr>
            <a:spLocks noGrp="1"/>
          </p:cNvSpPr>
          <p:nvPr>
            <p:ph type="body"/>
          </p:nvPr>
        </p:nvSpPr>
        <p:spPr>
          <a:xfrm>
            <a:off x="4674240" y="396432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64" name="PlaceHolder 2"/>
          <p:cNvSpPr>
            <a:spLocks noGrp="1"/>
          </p:cNvSpPr>
          <p:nvPr>
            <p:ph type="body"/>
          </p:nvPr>
        </p:nvSpPr>
        <p:spPr>
          <a:xfrm>
            <a:off x="45720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65" name="PlaceHolder 3"/>
          <p:cNvSpPr>
            <a:spLocks noGrp="1"/>
          </p:cNvSpPr>
          <p:nvPr>
            <p:ph type="body"/>
          </p:nvPr>
        </p:nvSpPr>
        <p:spPr>
          <a:xfrm>
            <a:off x="467424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66" name="PlaceHolder 4"/>
          <p:cNvSpPr>
            <a:spLocks noGrp="1"/>
          </p:cNvSpPr>
          <p:nvPr>
            <p:ph type="body"/>
          </p:nvPr>
        </p:nvSpPr>
        <p:spPr>
          <a:xfrm>
            <a:off x="457200" y="3964320"/>
            <a:ext cx="822924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68" name="PlaceHolder 2"/>
          <p:cNvSpPr>
            <a:spLocks noGrp="1"/>
          </p:cNvSpPr>
          <p:nvPr>
            <p:ph type="body"/>
          </p:nvPr>
        </p:nvSpPr>
        <p:spPr>
          <a:xfrm>
            <a:off x="457200" y="1600200"/>
            <a:ext cx="822924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69" name="PlaceHolder 3"/>
          <p:cNvSpPr>
            <a:spLocks noGrp="1"/>
          </p:cNvSpPr>
          <p:nvPr>
            <p:ph type="body"/>
          </p:nvPr>
        </p:nvSpPr>
        <p:spPr>
          <a:xfrm>
            <a:off x="457200" y="3964320"/>
            <a:ext cx="822924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71" name="PlaceHolder 2"/>
          <p:cNvSpPr>
            <a:spLocks noGrp="1"/>
          </p:cNvSpPr>
          <p:nvPr>
            <p:ph type="body"/>
          </p:nvPr>
        </p:nvSpPr>
        <p:spPr>
          <a:xfrm>
            <a:off x="45720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72" name="PlaceHolder 3"/>
          <p:cNvSpPr>
            <a:spLocks noGrp="1"/>
          </p:cNvSpPr>
          <p:nvPr>
            <p:ph type="body"/>
          </p:nvPr>
        </p:nvSpPr>
        <p:spPr>
          <a:xfrm>
            <a:off x="467424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73" name="PlaceHolder 4"/>
          <p:cNvSpPr>
            <a:spLocks noGrp="1"/>
          </p:cNvSpPr>
          <p:nvPr>
            <p:ph type="body"/>
          </p:nvPr>
        </p:nvSpPr>
        <p:spPr>
          <a:xfrm>
            <a:off x="457200" y="396432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74" name="PlaceHolder 5"/>
          <p:cNvSpPr>
            <a:spLocks noGrp="1"/>
          </p:cNvSpPr>
          <p:nvPr>
            <p:ph type="body"/>
          </p:nvPr>
        </p:nvSpPr>
        <p:spPr>
          <a:xfrm>
            <a:off x="4674240" y="396432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76" name="PlaceHolder 2"/>
          <p:cNvSpPr>
            <a:spLocks noGrp="1"/>
          </p:cNvSpPr>
          <p:nvPr>
            <p:ph type="body"/>
          </p:nvPr>
        </p:nvSpPr>
        <p:spPr>
          <a:xfrm>
            <a:off x="457200" y="160020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77" name="PlaceHolder 3"/>
          <p:cNvSpPr>
            <a:spLocks noGrp="1"/>
          </p:cNvSpPr>
          <p:nvPr>
            <p:ph type="body"/>
          </p:nvPr>
        </p:nvSpPr>
        <p:spPr>
          <a:xfrm>
            <a:off x="3239640" y="160020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78" name="PlaceHolder 4"/>
          <p:cNvSpPr>
            <a:spLocks noGrp="1"/>
          </p:cNvSpPr>
          <p:nvPr>
            <p:ph type="body"/>
          </p:nvPr>
        </p:nvSpPr>
        <p:spPr>
          <a:xfrm>
            <a:off x="6022080" y="160020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79" name="PlaceHolder 5"/>
          <p:cNvSpPr>
            <a:spLocks noGrp="1"/>
          </p:cNvSpPr>
          <p:nvPr>
            <p:ph type="body"/>
          </p:nvPr>
        </p:nvSpPr>
        <p:spPr>
          <a:xfrm>
            <a:off x="457200" y="396432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80" name="PlaceHolder 6"/>
          <p:cNvSpPr>
            <a:spLocks noGrp="1"/>
          </p:cNvSpPr>
          <p:nvPr>
            <p:ph type="body"/>
          </p:nvPr>
        </p:nvSpPr>
        <p:spPr>
          <a:xfrm>
            <a:off x="3239640" y="396432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81" name="PlaceHolder 7"/>
          <p:cNvSpPr>
            <a:spLocks noGrp="1"/>
          </p:cNvSpPr>
          <p:nvPr>
            <p:ph type="body"/>
          </p:nvPr>
        </p:nvSpPr>
        <p:spPr>
          <a:xfrm>
            <a:off x="6022080" y="3964320"/>
            <a:ext cx="264960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8" name="PlaceHolder 2"/>
          <p:cNvSpPr>
            <a:spLocks noGrp="1"/>
          </p:cNvSpPr>
          <p:nvPr>
            <p:ph type="body"/>
          </p:nvPr>
        </p:nvSpPr>
        <p:spPr>
          <a:xfrm>
            <a:off x="457200" y="1600200"/>
            <a:ext cx="8229240" cy="4525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10" name="PlaceHolder 2"/>
          <p:cNvSpPr>
            <a:spLocks noGrp="1"/>
          </p:cNvSpPr>
          <p:nvPr>
            <p:ph type="body"/>
          </p:nvPr>
        </p:nvSpPr>
        <p:spPr>
          <a:xfrm>
            <a:off x="457200" y="1600200"/>
            <a:ext cx="4015800" cy="4525560"/>
          </a:xfrm>
          <a:prstGeom prst="rect">
            <a:avLst/>
          </a:prstGeom>
        </p:spPr>
        <p:txBody>
          <a:bodyPr lIns="0" rIns="0" tIns="0" bIns="0">
            <a:normAutofit/>
          </a:bodyPr>
          <a:p>
            <a:endParaRPr b="0" lang="zh-CN" sz="3200" spc="-1" strike="noStrike">
              <a:solidFill>
                <a:srgbClr val="000000"/>
              </a:solidFill>
              <a:latin typeface="Calibri"/>
            </a:endParaRPr>
          </a:p>
        </p:txBody>
      </p:sp>
      <p:sp>
        <p:nvSpPr>
          <p:cNvPr id="11" name="PlaceHolder 3"/>
          <p:cNvSpPr>
            <a:spLocks noGrp="1"/>
          </p:cNvSpPr>
          <p:nvPr>
            <p:ph type="body"/>
          </p:nvPr>
        </p:nvSpPr>
        <p:spPr>
          <a:xfrm>
            <a:off x="4674240" y="1600200"/>
            <a:ext cx="4015800" cy="4525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15" name="PlaceHolder 2"/>
          <p:cNvSpPr>
            <a:spLocks noGrp="1"/>
          </p:cNvSpPr>
          <p:nvPr>
            <p:ph type="body"/>
          </p:nvPr>
        </p:nvSpPr>
        <p:spPr>
          <a:xfrm>
            <a:off x="45720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16" name="PlaceHolder 3"/>
          <p:cNvSpPr>
            <a:spLocks noGrp="1"/>
          </p:cNvSpPr>
          <p:nvPr>
            <p:ph type="body"/>
          </p:nvPr>
        </p:nvSpPr>
        <p:spPr>
          <a:xfrm>
            <a:off x="4674240" y="1600200"/>
            <a:ext cx="4015800" cy="4525560"/>
          </a:xfrm>
          <a:prstGeom prst="rect">
            <a:avLst/>
          </a:prstGeom>
        </p:spPr>
        <p:txBody>
          <a:bodyPr lIns="0" rIns="0" tIns="0" bIns="0">
            <a:normAutofit/>
          </a:bodyPr>
          <a:p>
            <a:endParaRPr b="0" lang="zh-CN" sz="3200" spc="-1" strike="noStrike">
              <a:solidFill>
                <a:srgbClr val="000000"/>
              </a:solidFill>
              <a:latin typeface="Calibri"/>
            </a:endParaRPr>
          </a:p>
        </p:txBody>
      </p:sp>
      <p:sp>
        <p:nvSpPr>
          <p:cNvPr id="17" name="PlaceHolder 4"/>
          <p:cNvSpPr>
            <a:spLocks noGrp="1"/>
          </p:cNvSpPr>
          <p:nvPr>
            <p:ph type="body"/>
          </p:nvPr>
        </p:nvSpPr>
        <p:spPr>
          <a:xfrm>
            <a:off x="457200" y="396432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19" name="PlaceHolder 2"/>
          <p:cNvSpPr>
            <a:spLocks noGrp="1"/>
          </p:cNvSpPr>
          <p:nvPr>
            <p:ph type="body"/>
          </p:nvPr>
        </p:nvSpPr>
        <p:spPr>
          <a:xfrm>
            <a:off x="457200" y="1600200"/>
            <a:ext cx="4015800" cy="4525560"/>
          </a:xfrm>
          <a:prstGeom prst="rect">
            <a:avLst/>
          </a:prstGeom>
        </p:spPr>
        <p:txBody>
          <a:bodyPr lIns="0" rIns="0" tIns="0" bIns="0">
            <a:normAutofit/>
          </a:bodyPr>
          <a:p>
            <a:endParaRPr b="0" lang="zh-CN" sz="3200" spc="-1" strike="noStrike">
              <a:solidFill>
                <a:srgbClr val="000000"/>
              </a:solidFill>
              <a:latin typeface="Calibri"/>
            </a:endParaRPr>
          </a:p>
        </p:txBody>
      </p:sp>
      <p:sp>
        <p:nvSpPr>
          <p:cNvPr id="20" name="PlaceHolder 3"/>
          <p:cNvSpPr>
            <a:spLocks noGrp="1"/>
          </p:cNvSpPr>
          <p:nvPr>
            <p:ph type="body"/>
          </p:nvPr>
        </p:nvSpPr>
        <p:spPr>
          <a:xfrm>
            <a:off x="467424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21" name="PlaceHolder 4"/>
          <p:cNvSpPr>
            <a:spLocks noGrp="1"/>
          </p:cNvSpPr>
          <p:nvPr>
            <p:ph type="body"/>
          </p:nvPr>
        </p:nvSpPr>
        <p:spPr>
          <a:xfrm>
            <a:off x="4674240" y="396432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rIns="0" tIns="0" bIns="0" anchor="ctr"/>
          <a:p>
            <a:endParaRPr b="0" lang="zh-CN" sz="1800" spc="-1" strike="noStrike">
              <a:solidFill>
                <a:srgbClr val="000000"/>
              </a:solidFill>
              <a:latin typeface="Calibri"/>
            </a:endParaRPr>
          </a:p>
        </p:txBody>
      </p:sp>
      <p:sp>
        <p:nvSpPr>
          <p:cNvPr id="23" name="PlaceHolder 2"/>
          <p:cNvSpPr>
            <a:spLocks noGrp="1"/>
          </p:cNvSpPr>
          <p:nvPr>
            <p:ph type="body"/>
          </p:nvPr>
        </p:nvSpPr>
        <p:spPr>
          <a:xfrm>
            <a:off x="45720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24" name="PlaceHolder 3"/>
          <p:cNvSpPr>
            <a:spLocks noGrp="1"/>
          </p:cNvSpPr>
          <p:nvPr>
            <p:ph type="body"/>
          </p:nvPr>
        </p:nvSpPr>
        <p:spPr>
          <a:xfrm>
            <a:off x="4674240" y="1600200"/>
            <a:ext cx="4015800" cy="2158560"/>
          </a:xfrm>
          <a:prstGeom prst="rect">
            <a:avLst/>
          </a:prstGeom>
        </p:spPr>
        <p:txBody>
          <a:bodyPr lIns="0" rIns="0" tIns="0" bIns="0">
            <a:normAutofit/>
          </a:bodyPr>
          <a:p>
            <a:endParaRPr b="0" lang="zh-CN" sz="3200" spc="-1" strike="noStrike">
              <a:solidFill>
                <a:srgbClr val="000000"/>
              </a:solidFill>
              <a:latin typeface="Calibri"/>
            </a:endParaRPr>
          </a:p>
        </p:txBody>
      </p:sp>
      <p:sp>
        <p:nvSpPr>
          <p:cNvPr id="25" name="PlaceHolder 4"/>
          <p:cNvSpPr>
            <a:spLocks noGrp="1"/>
          </p:cNvSpPr>
          <p:nvPr>
            <p:ph type="body"/>
          </p:nvPr>
        </p:nvSpPr>
        <p:spPr>
          <a:xfrm>
            <a:off x="457200" y="3964320"/>
            <a:ext cx="8229240" cy="2158560"/>
          </a:xfrm>
          <a:prstGeom prst="rect">
            <a:avLst/>
          </a:prstGeom>
        </p:spPr>
        <p:txBody>
          <a:bodyPr lIns="0" rIns="0" tIns="0" bIns="0">
            <a:normAutofit/>
          </a:bodyPr>
          <a:p>
            <a:endParaRPr b="0" lang="zh-CN"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zh-CN" sz="4400" spc="-1" strike="noStrike">
                <a:solidFill>
                  <a:srgbClr val="000000"/>
                </a:solidFill>
                <a:latin typeface="Calibri"/>
              </a:rPr>
              <a:t>单击此处编辑母版标题样式</a:t>
            </a:r>
            <a:endParaRPr b="0" lang="zh-CN" sz="4400" spc="-1" strike="noStrike">
              <a:solidFill>
                <a:srgbClr val="000000"/>
              </a:solidFill>
              <a:latin typeface="Calibri"/>
            </a:endParaRPr>
          </a:p>
        </p:txBody>
      </p:sp>
      <p:sp>
        <p:nvSpPr>
          <p:cNvPr id="1" name="PlaceHolder 2"/>
          <p:cNvSpPr>
            <a:spLocks noGrp="1"/>
          </p:cNvSpPr>
          <p:nvPr>
            <p:ph type="body"/>
          </p:nvPr>
        </p:nvSpPr>
        <p:spPr>
          <a:xfrm>
            <a:off x="457200" y="1600200"/>
            <a:ext cx="8229240" cy="4525560"/>
          </a:xfrm>
          <a:prstGeom prst="rect">
            <a:avLst/>
          </a:prstGeom>
        </p:spPr>
        <p:txBody>
          <a:bodyPr/>
          <a:p>
            <a:pPr marL="343080" indent="-342720">
              <a:lnSpc>
                <a:spcPct val="100000"/>
              </a:lnSpc>
              <a:spcBef>
                <a:spcPts val="641"/>
              </a:spcBef>
              <a:buClr>
                <a:srgbClr val="000000"/>
              </a:buClr>
              <a:buFont typeface="Arial"/>
              <a:buChar char="•"/>
            </a:pPr>
            <a:r>
              <a:rPr b="0" lang="zh-CN" sz="3200" spc="-1" strike="noStrike">
                <a:solidFill>
                  <a:srgbClr val="000000"/>
                </a:solidFill>
                <a:latin typeface="Calibri"/>
              </a:rPr>
              <a:t>单击此处编辑母版文本样式</a:t>
            </a:r>
            <a:endParaRPr b="0" lang="zh-CN"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zh-CN" sz="2800" spc="-1" strike="noStrike">
                <a:solidFill>
                  <a:srgbClr val="000000"/>
                </a:solidFill>
                <a:latin typeface="Calibri"/>
              </a:rPr>
              <a:t>第二级</a:t>
            </a:r>
            <a:endParaRPr b="0" lang="zh-CN" sz="2800" spc="-1" strike="noStrike">
              <a:solidFill>
                <a:srgbClr val="000000"/>
              </a:solidFill>
              <a:latin typeface="Calibri"/>
            </a:endParaRPr>
          </a:p>
          <a:p>
            <a:pPr lvl="2" marL="1143000" indent="-228240">
              <a:lnSpc>
                <a:spcPct val="100000"/>
              </a:lnSpc>
              <a:spcBef>
                <a:spcPts val="479"/>
              </a:spcBef>
              <a:buClr>
                <a:srgbClr val="000000"/>
              </a:buClr>
              <a:buFont typeface="Arial"/>
              <a:buChar char="•"/>
            </a:pPr>
            <a:r>
              <a:rPr b="0" lang="zh-CN" sz="2400" spc="-1" strike="noStrike">
                <a:solidFill>
                  <a:srgbClr val="000000"/>
                </a:solidFill>
                <a:latin typeface="Calibri"/>
              </a:rPr>
              <a:t>第三级</a:t>
            </a:r>
            <a:endParaRPr b="0" lang="zh-CN" sz="2400" spc="-1" strike="noStrike">
              <a:solidFill>
                <a:srgbClr val="000000"/>
              </a:solidFill>
              <a:latin typeface="Calibri"/>
            </a:endParaRPr>
          </a:p>
          <a:p>
            <a:pPr lvl="3" marL="1600200" indent="-228240">
              <a:lnSpc>
                <a:spcPct val="100000"/>
              </a:lnSpc>
              <a:spcBef>
                <a:spcPts val="400"/>
              </a:spcBef>
              <a:buClr>
                <a:srgbClr val="000000"/>
              </a:buClr>
              <a:buFont typeface="Arial"/>
              <a:buChar char="–"/>
            </a:pPr>
            <a:r>
              <a:rPr b="0" lang="zh-CN" sz="2000" spc="-1" strike="noStrike">
                <a:solidFill>
                  <a:srgbClr val="000000"/>
                </a:solidFill>
                <a:latin typeface="Calibri"/>
              </a:rPr>
              <a:t>第四级</a:t>
            </a:r>
            <a:endParaRPr b="0" lang="zh-CN" sz="2000" spc="-1" strike="noStrike">
              <a:solidFill>
                <a:srgbClr val="000000"/>
              </a:solidFill>
              <a:latin typeface="Calibri"/>
            </a:endParaRPr>
          </a:p>
          <a:p>
            <a:pPr lvl="4" marL="2057400" indent="-228240">
              <a:lnSpc>
                <a:spcPct val="100000"/>
              </a:lnSpc>
              <a:spcBef>
                <a:spcPts val="400"/>
              </a:spcBef>
              <a:buClr>
                <a:srgbClr val="000000"/>
              </a:buClr>
              <a:buFont typeface="Arial"/>
              <a:buChar char="»"/>
            </a:pPr>
            <a:r>
              <a:rPr b="0" lang="zh-CN" sz="2000" spc="-1" strike="noStrike">
                <a:solidFill>
                  <a:srgbClr val="000000"/>
                </a:solidFill>
                <a:latin typeface="Calibri"/>
              </a:rPr>
              <a:t>第五级</a:t>
            </a:r>
            <a:endParaRPr b="0" lang="zh-CN" sz="2000" spc="-1" strike="noStrike">
              <a:solidFill>
                <a:srgbClr val="000000"/>
              </a:solidFill>
              <a:latin typeface="Calibri"/>
            </a:endParaRPr>
          </a:p>
        </p:txBody>
      </p:sp>
      <p:sp>
        <p:nvSpPr>
          <p:cNvPr id="2" name="PlaceHolder 3"/>
          <p:cNvSpPr>
            <a:spLocks noGrp="1"/>
          </p:cNvSpPr>
          <p:nvPr>
            <p:ph type="dt"/>
          </p:nvPr>
        </p:nvSpPr>
        <p:spPr>
          <a:xfrm>
            <a:off x="457200" y="6356520"/>
            <a:ext cx="2133360" cy="364680"/>
          </a:xfrm>
          <a:prstGeom prst="rect">
            <a:avLst/>
          </a:prstGeom>
        </p:spPr>
        <p:txBody>
          <a:bodyPr anchor="ctr"/>
          <a:p>
            <a:pPr>
              <a:lnSpc>
                <a:spcPct val="100000"/>
              </a:lnSpc>
            </a:pPr>
            <a:fld id="{4768DF5F-85E9-45C6-AEBB-68FCEA146350}" type="datetime">
              <a:rPr b="0" lang="en-US" sz="1200" spc="-1" strike="noStrike">
                <a:solidFill>
                  <a:srgbClr val="8b8b8b"/>
                </a:solidFill>
                <a:latin typeface="Calibri"/>
              </a:rPr>
              <a:t>5/1/20</a:t>
            </a:fld>
            <a:endParaRPr b="0" lang="en-US" sz="1200" spc="-1" strike="noStrike">
              <a:latin typeface="Times New Roman"/>
            </a:endParaRPr>
          </a:p>
        </p:txBody>
      </p:sp>
      <p:sp>
        <p:nvSpPr>
          <p:cNvPr id="3" name="PlaceHolder 4"/>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4" name="PlaceHolder 5"/>
          <p:cNvSpPr>
            <a:spLocks noGrp="1"/>
          </p:cNvSpPr>
          <p:nvPr>
            <p:ph type="sldNum"/>
          </p:nvPr>
        </p:nvSpPr>
        <p:spPr>
          <a:xfrm>
            <a:off x="6553080" y="6356520"/>
            <a:ext cx="2133360" cy="364680"/>
          </a:xfrm>
          <a:prstGeom prst="rect">
            <a:avLst/>
          </a:prstGeom>
        </p:spPr>
        <p:txBody>
          <a:bodyPr anchor="ctr"/>
          <a:p>
            <a:pPr algn="r">
              <a:lnSpc>
                <a:spcPct val="100000"/>
              </a:lnSpc>
            </a:pPr>
            <a:fld id="{E3679238-BAA3-42F0-AF7E-A467C7A7AA8B}"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b="0" lang="zh-CN" sz="4400" spc="-1" strike="noStrike">
                <a:solidFill>
                  <a:srgbClr val="000000"/>
                </a:solidFill>
                <a:latin typeface="Calibri"/>
              </a:rPr>
              <a:t>单击此处编辑母版标题样式</a:t>
            </a:r>
            <a:endParaRPr b="0" lang="zh-CN" sz="4400" spc="-1" strike="noStrike">
              <a:solidFill>
                <a:srgbClr val="000000"/>
              </a:solidFill>
              <a:latin typeface="Calibri"/>
            </a:endParaRPr>
          </a:p>
        </p:txBody>
      </p:sp>
      <p:sp>
        <p:nvSpPr>
          <p:cNvPr id="42" name="PlaceHolder 2"/>
          <p:cNvSpPr>
            <a:spLocks noGrp="1"/>
          </p:cNvSpPr>
          <p:nvPr>
            <p:ph type="dt"/>
          </p:nvPr>
        </p:nvSpPr>
        <p:spPr>
          <a:xfrm>
            <a:off x="457200" y="6356520"/>
            <a:ext cx="2133360" cy="364680"/>
          </a:xfrm>
          <a:prstGeom prst="rect">
            <a:avLst/>
          </a:prstGeom>
        </p:spPr>
        <p:txBody>
          <a:bodyPr anchor="ctr"/>
          <a:p>
            <a:pPr>
              <a:lnSpc>
                <a:spcPct val="100000"/>
              </a:lnSpc>
            </a:pPr>
            <a:fld id="{C72F1683-E9E0-497A-A6CC-099B6D0A536A}" type="datetime">
              <a:rPr b="0" lang="en-US" sz="1200" spc="-1" strike="noStrike">
                <a:solidFill>
                  <a:srgbClr val="8b8b8b"/>
                </a:solidFill>
                <a:latin typeface="Calibri"/>
              </a:rPr>
              <a:t>5/1/20</a:t>
            </a:fld>
            <a:endParaRPr b="0" lang="en-US" sz="1200" spc="-1" strike="noStrike">
              <a:latin typeface="Times New Roman"/>
            </a:endParaRPr>
          </a:p>
        </p:txBody>
      </p:sp>
      <p:sp>
        <p:nvSpPr>
          <p:cNvPr id="43" name="PlaceHolder 3"/>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44" name="PlaceHolder 4"/>
          <p:cNvSpPr>
            <a:spLocks noGrp="1"/>
          </p:cNvSpPr>
          <p:nvPr>
            <p:ph type="sldNum"/>
          </p:nvPr>
        </p:nvSpPr>
        <p:spPr>
          <a:xfrm>
            <a:off x="6553080" y="6356520"/>
            <a:ext cx="2133360" cy="364680"/>
          </a:xfrm>
          <a:prstGeom prst="rect">
            <a:avLst/>
          </a:prstGeom>
        </p:spPr>
        <p:txBody>
          <a:bodyPr anchor="ctr"/>
          <a:p>
            <a:pPr algn="r">
              <a:lnSpc>
                <a:spcPct val="100000"/>
              </a:lnSpc>
            </a:pPr>
            <a:fld id="{6F8F16CF-F169-4ECD-ABAD-0C2780387A3F}" type="slidenum">
              <a:rPr b="0" lang="en-US" sz="1200" spc="-1" strike="noStrike">
                <a:solidFill>
                  <a:srgbClr val="8b8b8b"/>
                </a:solidFill>
                <a:latin typeface="Calibri"/>
              </a:rPr>
              <a:t>1</a:t>
            </a:fld>
            <a:endParaRPr b="0" lang="en-US" sz="1200" spc="-1" strike="noStrike">
              <a:latin typeface="Times New Roman"/>
            </a:endParaRPr>
          </a:p>
        </p:txBody>
      </p:sp>
      <p:sp>
        <p:nvSpPr>
          <p:cNvPr id="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Calibri"/>
              </a:rPr>
              <a:t>Click to edit the outline text format</a:t>
            </a:r>
            <a:endParaRPr b="0" lang="zh-CN"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zh-CN" sz="2400" spc="-1" strike="noStrike">
                <a:solidFill>
                  <a:srgbClr val="000000"/>
                </a:solidFill>
                <a:latin typeface="Calibri"/>
              </a:rPr>
              <a:t>Second Outline Level</a:t>
            </a:r>
            <a:endParaRPr b="0" lang="zh-CN"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zh-CN" sz="2000" spc="-1" strike="noStrike">
                <a:solidFill>
                  <a:srgbClr val="000000"/>
                </a:solidFill>
                <a:latin typeface="Calibri"/>
              </a:rPr>
              <a:t>Third Outline Level</a:t>
            </a:r>
            <a:endParaRPr b="0" lang="zh-CN"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zh-CN" sz="2000" spc="-1" strike="noStrike">
                <a:solidFill>
                  <a:srgbClr val="000000"/>
                </a:solidFill>
                <a:latin typeface="Calibri"/>
              </a:rPr>
              <a:t>Fourth Outline Level</a:t>
            </a:r>
            <a:endParaRPr b="0" lang="zh-CN"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Calibri"/>
              </a:rPr>
              <a:t>Fifth Outline Level</a:t>
            </a:r>
            <a:endParaRPr b="0" lang="zh-CN"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Calibri"/>
              </a:rPr>
              <a:t>Sixth Outline Level</a:t>
            </a:r>
            <a:endParaRPr b="0" lang="zh-CN"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Calibri"/>
              </a:rPr>
              <a:t>Seventh Outline Level</a:t>
            </a:r>
            <a:endParaRPr b="0" lang="zh-CN"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457200" y="274680"/>
            <a:ext cx="8229240" cy="1142640"/>
          </a:xfrm>
          <a:prstGeom prst="rect">
            <a:avLst/>
          </a:prstGeom>
          <a:noFill/>
          <a:ln>
            <a:noFill/>
          </a:ln>
        </p:spPr>
        <p:txBody>
          <a:bodyPr anchor="ctr"/>
          <a:p>
            <a:pPr algn="ctr">
              <a:lnSpc>
                <a:spcPct val="100000"/>
              </a:lnSpc>
            </a:pPr>
            <a:r>
              <a:rPr b="0" lang="zh-CN" sz="4400" spc="-1" strike="noStrike">
                <a:solidFill>
                  <a:srgbClr val="000000"/>
                </a:solidFill>
                <a:latin typeface="Calibri"/>
              </a:rPr>
              <a:t>Final Project</a:t>
            </a:r>
            <a:endParaRPr b="0" lang="zh-CN" sz="4400" spc="-1" strike="noStrike">
              <a:solidFill>
                <a:srgbClr val="000000"/>
              </a:solidFill>
              <a:latin typeface="Calibri"/>
            </a:endParaRPr>
          </a:p>
        </p:txBody>
      </p:sp>
      <p:pic>
        <p:nvPicPr>
          <p:cNvPr id="83" name="Picture 2" descr=""/>
          <p:cNvPicPr/>
          <p:nvPr/>
        </p:nvPicPr>
        <p:blipFill>
          <a:blip r:embed="rId1"/>
          <a:stretch/>
        </p:blipFill>
        <p:spPr>
          <a:xfrm>
            <a:off x="755640" y="2088000"/>
            <a:ext cx="7486200" cy="4158720"/>
          </a:xfrm>
          <a:prstGeom prst="rect">
            <a:avLst/>
          </a:prstGeom>
          <a:ln w="9360">
            <a:noFill/>
          </a:ln>
        </p:spPr>
      </p:pic>
      <p:sp>
        <p:nvSpPr>
          <p:cNvPr id="84" name="CustomShape 2"/>
          <p:cNvSpPr/>
          <p:nvPr/>
        </p:nvSpPr>
        <p:spPr>
          <a:xfrm>
            <a:off x="971640" y="1368000"/>
            <a:ext cx="763236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Calibri"/>
              </a:rPr>
              <a:t>Detect  the </a:t>
            </a:r>
            <a:r>
              <a:rPr b="0" i="1" lang="en-US" sz="2800" spc="-1" strike="noStrike">
                <a:solidFill>
                  <a:srgbClr val="000000"/>
                </a:solidFill>
                <a:latin typeface="Calibri"/>
              </a:rPr>
              <a:t>faces with mask</a:t>
            </a:r>
            <a:r>
              <a:rPr b="0" lang="en-US" sz="2800" spc="-1" strike="noStrike">
                <a:solidFill>
                  <a:srgbClr val="000000"/>
                </a:solidFill>
                <a:latin typeface="Calibri"/>
              </a:rPr>
              <a:t>/heads in videos</a:t>
            </a:r>
            <a:endParaRPr b="0" lang="en-US" sz="2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457200" y="274680"/>
            <a:ext cx="8229240" cy="1142640"/>
          </a:xfrm>
          <a:prstGeom prst="rect">
            <a:avLst/>
          </a:prstGeom>
          <a:noFill/>
          <a:ln>
            <a:noFill/>
          </a:ln>
        </p:spPr>
        <p:txBody>
          <a:bodyPr lIns="0" rIns="0" tIns="0" bIns="0" anchor="ctr"/>
          <a:p>
            <a:pPr algn="ctr"/>
            <a:r>
              <a:rPr b="0" lang="zh-CN" sz="4000" spc="-1" strike="noStrike">
                <a:solidFill>
                  <a:srgbClr val="000000"/>
                </a:solidFill>
                <a:latin typeface="Calibri"/>
              </a:rPr>
              <a:t>Results</a:t>
            </a:r>
            <a:endParaRPr b="0" lang="zh-CN" sz="4000" spc="-1" strike="noStrike">
              <a:solidFill>
                <a:srgbClr val="000000"/>
              </a:solidFill>
              <a:latin typeface="Calibri"/>
            </a:endParaRPr>
          </a:p>
        </p:txBody>
      </p:sp>
      <p:sp>
        <p:nvSpPr>
          <p:cNvPr id="108" name="TextShape 2"/>
          <p:cNvSpPr txBox="1"/>
          <p:nvPr/>
        </p:nvSpPr>
        <p:spPr>
          <a:xfrm>
            <a:off x="457200" y="1600200"/>
            <a:ext cx="8229240" cy="4525560"/>
          </a:xfrm>
          <a:prstGeom prst="rect">
            <a:avLst/>
          </a:prstGeom>
          <a:noFill/>
          <a:ln>
            <a:noFill/>
          </a:ln>
        </p:spPr>
        <p:txBody>
          <a:bodyPr lIns="0" rIns="0" tIns="0" bIns="0">
            <a:normAutofit/>
          </a:bodyPr>
          <a:p>
            <a:endParaRPr b="0" lang="zh-CN" sz="3200" spc="-1" strike="noStrike">
              <a:solidFill>
                <a:srgbClr val="000000"/>
              </a:solidFill>
              <a:latin typeface="Calibri"/>
            </a:endParaRPr>
          </a:p>
        </p:txBody>
      </p:sp>
      <p:pic>
        <p:nvPicPr>
          <p:cNvPr id="109" name="" descr=""/>
          <p:cNvPicPr/>
          <p:nvPr/>
        </p:nvPicPr>
        <p:blipFill>
          <a:blip r:embed="rId1"/>
          <a:stretch/>
        </p:blipFill>
        <p:spPr>
          <a:xfrm>
            <a:off x="360000" y="1229760"/>
            <a:ext cx="8489520" cy="53942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457200" y="274680"/>
            <a:ext cx="8229240" cy="1142640"/>
          </a:xfrm>
          <a:prstGeom prst="rect">
            <a:avLst/>
          </a:prstGeom>
          <a:noFill/>
          <a:ln>
            <a:noFill/>
          </a:ln>
        </p:spPr>
        <p:txBody>
          <a:bodyPr lIns="0" rIns="0" tIns="0" bIns="0" anchor="ctr"/>
          <a:p>
            <a:pPr algn="ctr"/>
            <a:r>
              <a:rPr b="0" lang="zh-CN" sz="4400" spc="-1" strike="noStrike">
                <a:solidFill>
                  <a:srgbClr val="000000"/>
                </a:solidFill>
                <a:latin typeface="Calibri"/>
              </a:rPr>
              <a:t>Demo</a:t>
            </a:r>
            <a:endParaRPr b="0" lang="zh-CN" sz="4400" spc="-1" strike="noStrike">
              <a:solidFill>
                <a:srgbClr val="000000"/>
              </a:solidFill>
              <a:latin typeface="Calibri"/>
            </a:endParaRPr>
          </a:p>
        </p:txBody>
      </p:sp>
      <p:sp>
        <p:nvSpPr>
          <p:cNvPr id="111" name="TextShape 2"/>
          <p:cNvSpPr txBox="1"/>
          <p:nvPr/>
        </p:nvSpPr>
        <p:spPr>
          <a:xfrm>
            <a:off x="457200" y="1600200"/>
            <a:ext cx="8229240" cy="45255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Calibri"/>
              </a:rPr>
              <a:t>Thanks</a:t>
            </a:r>
            <a:endParaRPr b="0" lang="zh-CN" sz="3200" spc="-1" strike="noStrike">
              <a:solidFill>
                <a:srgbClr val="000000"/>
              </a:solidFill>
              <a:latin typeface="Calibri"/>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457200" y="274680"/>
            <a:ext cx="8229240" cy="1142640"/>
          </a:xfrm>
          <a:prstGeom prst="rect">
            <a:avLst/>
          </a:prstGeom>
          <a:noFill/>
          <a:ln>
            <a:noFill/>
          </a:ln>
        </p:spPr>
        <p:txBody>
          <a:bodyPr anchor="ctr"/>
          <a:p>
            <a:pPr algn="ctr">
              <a:lnSpc>
                <a:spcPct val="100000"/>
              </a:lnSpc>
            </a:pPr>
            <a:r>
              <a:rPr b="0" lang="zh-CN" sz="4400" spc="-1" strike="noStrike">
                <a:solidFill>
                  <a:srgbClr val="000000"/>
                </a:solidFill>
                <a:latin typeface="Calibri"/>
              </a:rPr>
              <a:t>Algrithom:MTCNN</a:t>
            </a:r>
            <a:endParaRPr b="0" lang="zh-CN" sz="4400" spc="-1" strike="noStrike">
              <a:solidFill>
                <a:srgbClr val="000000"/>
              </a:solidFill>
              <a:latin typeface="Calibri"/>
            </a:endParaRPr>
          </a:p>
        </p:txBody>
      </p:sp>
      <p:sp>
        <p:nvSpPr>
          <p:cNvPr id="86" name="TextShape 2"/>
          <p:cNvSpPr txBox="1"/>
          <p:nvPr/>
        </p:nvSpPr>
        <p:spPr>
          <a:xfrm>
            <a:off x="144000" y="1600200"/>
            <a:ext cx="432900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zh-CN" sz="3200" spc="-1" strike="noStrike">
                <a:solidFill>
                  <a:srgbClr val="000000"/>
                </a:solidFill>
                <a:latin typeface="Calibri"/>
              </a:rPr>
              <a:t>MTCNN (</a:t>
            </a:r>
            <a:r>
              <a:rPr b="0" lang="zh-CN" sz="3200" spc="-1" strike="noStrike" u="sng">
                <a:solidFill>
                  <a:srgbClr val="000000"/>
                </a:solidFill>
                <a:uFillTx/>
                <a:latin typeface="Calibri"/>
              </a:rPr>
              <a:t>Multi-task Cascaded Convolutional Networks</a:t>
            </a:r>
            <a:r>
              <a:rPr b="0" lang="zh-CN" sz="3200" spc="-1" strike="noStrike">
                <a:solidFill>
                  <a:srgbClr val="000000"/>
                </a:solidFill>
                <a:latin typeface="Calibri"/>
              </a:rPr>
              <a:t>) algorithm is used to achieve </a:t>
            </a:r>
            <a:r>
              <a:rPr b="0" lang="zh-CN" sz="3200" spc="-1" strike="noStrike">
                <a:solidFill>
                  <a:srgbClr val="ff0000"/>
                </a:solidFill>
                <a:latin typeface="Calibri"/>
              </a:rPr>
              <a:t>face detection </a:t>
            </a:r>
            <a:r>
              <a:rPr b="0" lang="zh-CN" sz="3200" spc="-1" strike="noStrike">
                <a:solidFill>
                  <a:srgbClr val="000000"/>
                </a:solidFill>
                <a:latin typeface="Calibri"/>
              </a:rPr>
              <a:t>and </a:t>
            </a:r>
            <a:r>
              <a:rPr b="0" lang="zh-CN" sz="3200" spc="-1" strike="noStrike">
                <a:solidFill>
                  <a:srgbClr val="ff0000"/>
                </a:solidFill>
                <a:latin typeface="Calibri"/>
              </a:rPr>
              <a:t>alignment</a:t>
            </a:r>
            <a:r>
              <a:rPr b="0" lang="zh-CN" sz="3200" spc="-1" strike="noStrike">
                <a:solidFill>
                  <a:srgbClr val="000000"/>
                </a:solidFill>
                <a:latin typeface="Calibri"/>
              </a:rPr>
              <a:t> at the same time. </a:t>
            </a:r>
            <a:endParaRPr b="0" lang="zh-CN"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zh-CN" sz="3200" spc="-1" strike="noStrike">
                <a:solidFill>
                  <a:srgbClr val="000000"/>
                </a:solidFill>
                <a:latin typeface="Calibri"/>
              </a:rPr>
              <a:t>Three Sub-networks: </a:t>
            </a:r>
            <a:endParaRPr b="0" lang="zh-CN"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zh-CN" sz="3200" spc="-1" strike="noStrike">
                <a:solidFill>
                  <a:srgbClr val="ff0000"/>
                </a:solidFill>
                <a:latin typeface="Calibri"/>
              </a:rPr>
              <a:t>Proposal Network (P-Net)</a:t>
            </a:r>
            <a:endParaRPr b="0" lang="zh-CN"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zh-CN" sz="3200" spc="-1" strike="noStrike">
                <a:solidFill>
                  <a:srgbClr val="ff0000"/>
                </a:solidFill>
                <a:latin typeface="Calibri"/>
              </a:rPr>
              <a:t>Refine Network (R-Net)</a:t>
            </a:r>
            <a:r>
              <a:rPr b="0" lang="zh-CN" sz="3200" spc="-1" strike="noStrike">
                <a:solidFill>
                  <a:srgbClr val="000000"/>
                </a:solidFill>
                <a:latin typeface="Calibri"/>
              </a:rPr>
              <a:t> </a:t>
            </a:r>
            <a:endParaRPr b="0" lang="zh-CN"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zh-CN" sz="3200" spc="-1" strike="noStrike">
                <a:solidFill>
                  <a:srgbClr val="ff0000"/>
                </a:solidFill>
                <a:latin typeface="Calibri"/>
              </a:rPr>
              <a:t>Output Network (O-Net)</a:t>
            </a:r>
            <a:endParaRPr b="0" lang="zh-CN"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zh-CN" sz="3200" spc="-1" strike="noStrike">
                <a:solidFill>
                  <a:srgbClr val="000000"/>
                </a:solidFill>
                <a:latin typeface="Calibri"/>
              </a:rPr>
              <a:t>Coarse-to-fine algrithom</a:t>
            </a:r>
            <a:endParaRPr b="0" lang="zh-CN" sz="3200" spc="-1" strike="noStrike">
              <a:solidFill>
                <a:srgbClr val="000000"/>
              </a:solidFill>
              <a:latin typeface="Calibri"/>
            </a:endParaRPr>
          </a:p>
          <a:p>
            <a:pPr marL="343080" indent="-342720">
              <a:lnSpc>
                <a:spcPct val="100000"/>
              </a:lnSpc>
              <a:spcBef>
                <a:spcPts val="641"/>
              </a:spcBef>
              <a:buClr>
                <a:srgbClr val="000000"/>
              </a:buClr>
              <a:buFont typeface="Arial"/>
              <a:buChar char="•"/>
            </a:pPr>
            <a:endParaRPr b="0" lang="zh-CN" sz="3200" spc="-1" strike="noStrike">
              <a:solidFill>
                <a:srgbClr val="000000"/>
              </a:solidFill>
              <a:latin typeface="Calibri"/>
            </a:endParaRPr>
          </a:p>
        </p:txBody>
      </p:sp>
      <p:pic>
        <p:nvPicPr>
          <p:cNvPr id="87" name="Picture 2" descr=""/>
          <p:cNvPicPr/>
          <p:nvPr/>
        </p:nvPicPr>
        <p:blipFill>
          <a:blip r:embed="rId1"/>
          <a:stretch/>
        </p:blipFill>
        <p:spPr>
          <a:xfrm>
            <a:off x="4708440" y="1599840"/>
            <a:ext cx="3947040" cy="4525560"/>
          </a:xfrm>
          <a:prstGeom prst="rect">
            <a:avLst/>
          </a:prstGeom>
          <a:ln w="9360">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457200" y="274680"/>
            <a:ext cx="8229240" cy="1142640"/>
          </a:xfrm>
          <a:prstGeom prst="rect">
            <a:avLst/>
          </a:prstGeom>
          <a:noFill/>
          <a:ln>
            <a:noFill/>
          </a:ln>
        </p:spPr>
        <p:txBody>
          <a:bodyPr lIns="0" rIns="0" tIns="0" bIns="0" anchor="ctr"/>
          <a:p>
            <a:pPr algn="ctr"/>
            <a:r>
              <a:rPr b="0" lang="zh-CN" sz="4000" spc="-1" strike="noStrike">
                <a:solidFill>
                  <a:srgbClr val="000000"/>
                </a:solidFill>
                <a:latin typeface="Calibri"/>
              </a:rPr>
              <a:t>Example</a:t>
            </a:r>
            <a:endParaRPr b="0" lang="zh-CN" sz="4000" spc="-1" strike="noStrike">
              <a:solidFill>
                <a:srgbClr val="000000"/>
              </a:solidFill>
              <a:latin typeface="Calibri"/>
            </a:endParaRPr>
          </a:p>
        </p:txBody>
      </p:sp>
      <p:sp>
        <p:nvSpPr>
          <p:cNvPr id="89" name="TextShape 2"/>
          <p:cNvSpPr txBox="1"/>
          <p:nvPr/>
        </p:nvSpPr>
        <p:spPr>
          <a:xfrm>
            <a:off x="457200" y="1600200"/>
            <a:ext cx="4015800" cy="45255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Calibri"/>
              </a:rPr>
              <a:t>Input picture</a:t>
            </a:r>
            <a:endParaRPr b="0" lang="zh-CN" sz="3200" spc="-1" strike="noStrike">
              <a:solidFill>
                <a:srgbClr val="000000"/>
              </a:solidFill>
              <a:latin typeface="Calibri"/>
            </a:endParaRPr>
          </a:p>
        </p:txBody>
      </p:sp>
      <p:pic>
        <p:nvPicPr>
          <p:cNvPr id="90" name="" descr=""/>
          <p:cNvPicPr/>
          <p:nvPr/>
        </p:nvPicPr>
        <p:blipFill>
          <a:blip r:embed="rId1"/>
          <a:stretch/>
        </p:blipFill>
        <p:spPr>
          <a:xfrm>
            <a:off x="2736000" y="2592000"/>
            <a:ext cx="4333680" cy="332388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txBox="1"/>
          <p:nvPr/>
        </p:nvSpPr>
        <p:spPr>
          <a:xfrm>
            <a:off x="396000" y="144000"/>
            <a:ext cx="8676000" cy="4824000"/>
          </a:xfrm>
          <a:prstGeom prst="rect">
            <a:avLst/>
          </a:prstGeom>
          <a:noFill/>
          <a:ln>
            <a:noFill/>
          </a:ln>
        </p:spPr>
        <p:txBody>
          <a:bodyPr>
            <a:normAutofit/>
          </a:bodyPr>
          <a:p>
            <a:pPr algn="ctr">
              <a:lnSpc>
                <a:spcPct val="100000"/>
              </a:lnSpc>
              <a:spcBef>
                <a:spcPts val="1020"/>
              </a:spcBef>
            </a:pPr>
            <a:r>
              <a:rPr b="1" lang="en-US" sz="2400" spc="-1" strike="noStrike">
                <a:solidFill>
                  <a:srgbClr val="000000"/>
                </a:solidFill>
                <a:latin typeface="Calibri"/>
              </a:rPr>
              <a:t>P-Net is used to generate some candidate bounding boxes.</a:t>
            </a:r>
            <a:r>
              <a:rPr b="1" lang="en-US" sz="5100" spc="-1" strike="noStrike">
                <a:solidFill>
                  <a:srgbClr val="000000"/>
                </a:solidFill>
                <a:latin typeface="Calibri"/>
              </a:rPr>
              <a:t> </a:t>
            </a:r>
            <a:endParaRPr b="0" lang="en-US" sz="5100" spc="-1" strike="noStrike">
              <a:latin typeface="Arial"/>
            </a:endParaRPr>
          </a:p>
          <a:p>
            <a:pPr>
              <a:lnSpc>
                <a:spcPct val="100000"/>
              </a:lnSpc>
              <a:spcBef>
                <a:spcPts val="641"/>
              </a:spcBef>
            </a:pPr>
            <a:endParaRPr b="0" lang="en-US" sz="5100" spc="-1" strike="noStrike">
              <a:latin typeface="Arial"/>
            </a:endParaRPr>
          </a:p>
        </p:txBody>
      </p:sp>
      <p:pic>
        <p:nvPicPr>
          <p:cNvPr id="92" name="" descr=""/>
          <p:cNvPicPr/>
          <p:nvPr/>
        </p:nvPicPr>
        <p:blipFill>
          <a:blip r:embed="rId1"/>
          <a:stretch/>
        </p:blipFill>
        <p:spPr>
          <a:xfrm>
            <a:off x="2736000" y="3367800"/>
            <a:ext cx="4466880" cy="3400200"/>
          </a:xfrm>
          <a:prstGeom prst="rect">
            <a:avLst/>
          </a:prstGeom>
          <a:ln>
            <a:noFill/>
          </a:ln>
        </p:spPr>
      </p:pic>
      <p:sp>
        <p:nvSpPr>
          <p:cNvPr id="93" name="TextShape 2"/>
          <p:cNvSpPr txBox="1"/>
          <p:nvPr/>
        </p:nvSpPr>
        <p:spPr>
          <a:xfrm>
            <a:off x="144000" y="905400"/>
            <a:ext cx="9212040" cy="2066760"/>
          </a:xfrm>
          <a:prstGeom prst="rect">
            <a:avLst/>
          </a:prstGeom>
          <a:noFill/>
          <a:ln>
            <a:noFill/>
          </a:ln>
        </p:spPr>
        <p:txBody>
          <a:bodyPr lIns="90000" rIns="90000" tIns="45000" bIns="45000"/>
          <a:p>
            <a:r>
              <a:rPr b="0" lang="en-US" sz="2400" spc="-1" strike="noStrike">
                <a:solidFill>
                  <a:srgbClr val="ce181e"/>
                </a:solidFill>
                <a:latin typeface="Arial"/>
              </a:rPr>
              <a:t>Resample</a:t>
            </a:r>
            <a:r>
              <a:rPr b="0" lang="en-US" sz="2400" spc="-1" strike="noStrike">
                <a:latin typeface="Arial"/>
              </a:rPr>
              <a:t> the original image to obtain a series of images with </a:t>
            </a:r>
            <a:r>
              <a:rPr b="0" lang="en-US" sz="2400" spc="-1" strike="noStrike">
                <a:solidFill>
                  <a:srgbClr val="ce181e"/>
                </a:solidFill>
                <a:latin typeface="Arial"/>
              </a:rPr>
              <a:t>different size</a:t>
            </a:r>
            <a:r>
              <a:rPr b="0" lang="en-US" sz="2400" spc="-1" strike="noStrike">
                <a:latin typeface="Arial"/>
              </a:rPr>
              <a:t> to be detected. </a:t>
            </a:r>
            <a:endParaRPr b="0" lang="en-US" sz="2400" spc="-1" strike="noStrike">
              <a:latin typeface="Arial"/>
            </a:endParaRPr>
          </a:p>
          <a:p>
            <a:r>
              <a:rPr b="0" lang="en-US" sz="2400" spc="-1" strike="noStrike">
                <a:latin typeface="Arial"/>
              </a:rPr>
              <a:t>Input these images into PNet will output a series of bounding boxes, </a:t>
            </a:r>
            <a:r>
              <a:rPr b="0" lang="en-US" sz="2400" spc="-1" strike="noStrike">
                <a:solidFill>
                  <a:srgbClr val="ce181e"/>
                </a:solidFill>
                <a:latin typeface="Arial"/>
              </a:rPr>
              <a:t>remove</a:t>
            </a:r>
            <a:r>
              <a:rPr b="0" lang="en-US" sz="2400" spc="-1" strike="noStrike">
                <a:latin typeface="Arial"/>
              </a:rPr>
              <a:t> those boxes whose scores do not meet the standard</a:t>
            </a:r>
            <a:endParaRPr b="0" lang="en-US" sz="2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457200" y="274680"/>
            <a:ext cx="8229240" cy="4525560"/>
          </a:xfrm>
          <a:prstGeom prst="rect">
            <a:avLst/>
          </a:prstGeom>
          <a:noFill/>
          <a:ln>
            <a:noFill/>
          </a:ln>
        </p:spPr>
        <p:txBody>
          <a:bodyPr>
            <a:normAutofit/>
          </a:bodyPr>
          <a:p>
            <a:pPr marL="343080" indent="-342720" algn="ctr">
              <a:lnSpc>
                <a:spcPct val="100000"/>
              </a:lnSpc>
              <a:spcBef>
                <a:spcPts val="819"/>
              </a:spcBef>
            </a:pPr>
            <a:r>
              <a:rPr b="1" lang="zh-CN" sz="2400" spc="-1" strike="noStrike">
                <a:solidFill>
                  <a:srgbClr val="000000"/>
                </a:solidFill>
                <a:latin typeface="Calibri"/>
              </a:rPr>
              <a:t>R-Net is mainly used to remove most non-face frames.</a:t>
            </a:r>
            <a:r>
              <a:rPr b="1" lang="zh-CN" sz="4100" spc="-1" strike="noStrike">
                <a:solidFill>
                  <a:srgbClr val="000000"/>
                </a:solidFill>
                <a:latin typeface="Calibri"/>
              </a:rPr>
              <a:t> </a:t>
            </a:r>
            <a:endParaRPr b="0" lang="zh-CN" sz="4100" spc="-1" strike="noStrike">
              <a:solidFill>
                <a:srgbClr val="000000"/>
              </a:solidFill>
              <a:latin typeface="Calibri"/>
            </a:endParaRPr>
          </a:p>
          <a:p>
            <a:pPr marL="343080" indent="-342720" algn="ctr">
              <a:lnSpc>
                <a:spcPct val="100000"/>
              </a:lnSpc>
              <a:spcBef>
                <a:spcPts val="819"/>
              </a:spcBef>
            </a:pPr>
            <a:r>
              <a:rPr b="1" lang="zh-CN" sz="4100" spc="-1" strike="noStrike">
                <a:solidFill>
                  <a:srgbClr val="000000"/>
                </a:solidFill>
                <a:latin typeface="Calibri"/>
              </a:rPr>
              <a:t>    </a:t>
            </a:r>
            <a:endParaRPr b="0" lang="zh-CN" sz="4100" spc="-1" strike="noStrike">
              <a:solidFill>
                <a:srgbClr val="000000"/>
              </a:solidFill>
              <a:latin typeface="Calibri"/>
            </a:endParaRPr>
          </a:p>
          <a:p>
            <a:pPr>
              <a:lnSpc>
                <a:spcPct val="100000"/>
              </a:lnSpc>
              <a:spcBef>
                <a:spcPts val="641"/>
              </a:spcBef>
            </a:pPr>
            <a:endParaRPr b="0" lang="zh-CN" sz="4100" spc="-1" strike="noStrike">
              <a:solidFill>
                <a:srgbClr val="000000"/>
              </a:solidFill>
              <a:latin typeface="Calibri"/>
            </a:endParaRPr>
          </a:p>
        </p:txBody>
      </p:sp>
      <p:pic>
        <p:nvPicPr>
          <p:cNvPr id="95" name="" descr=""/>
          <p:cNvPicPr/>
          <p:nvPr/>
        </p:nvPicPr>
        <p:blipFill>
          <a:blip r:embed="rId1"/>
          <a:stretch/>
        </p:blipFill>
        <p:spPr>
          <a:xfrm>
            <a:off x="2022480" y="3096000"/>
            <a:ext cx="4457520" cy="3438000"/>
          </a:xfrm>
          <a:prstGeom prst="rect">
            <a:avLst/>
          </a:prstGeom>
          <a:ln>
            <a:noFill/>
          </a:ln>
        </p:spPr>
      </p:pic>
      <p:sp>
        <p:nvSpPr>
          <p:cNvPr id="96" name="TextShape 2"/>
          <p:cNvSpPr txBox="1"/>
          <p:nvPr/>
        </p:nvSpPr>
        <p:spPr>
          <a:xfrm>
            <a:off x="360000" y="956520"/>
            <a:ext cx="8278560" cy="2067480"/>
          </a:xfrm>
          <a:prstGeom prst="rect">
            <a:avLst/>
          </a:prstGeom>
          <a:noFill/>
          <a:ln>
            <a:noFill/>
          </a:ln>
        </p:spPr>
        <p:txBody>
          <a:bodyPr lIns="90000" rIns="90000" tIns="45000" bIns="45000"/>
          <a:p>
            <a:r>
              <a:rPr b="0" lang="en-US" sz="2000" spc="-1" strike="noStrike">
                <a:latin typeface="Arial"/>
              </a:rPr>
              <a:t>Input: The box generated in the first stage intercepts the corresponding area in the original image</a:t>
            </a:r>
            <a:endParaRPr b="0" lang="en-US" sz="2000" spc="-1" strike="noStrike">
              <a:latin typeface="Arial"/>
            </a:endParaRPr>
          </a:p>
          <a:p>
            <a:r>
              <a:rPr b="0" lang="en-US" sz="2000" spc="-1" strike="noStrike">
                <a:latin typeface="Arial"/>
              </a:rPr>
              <a:t>Output: For each input box, output the corresponding coordinate regression value and the corresponding score of the face. Remove the boxes that don't reach the standard, and get the box collection of the second stage. </a:t>
            </a:r>
            <a:endParaRPr b="0" lang="en-US" sz="20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457200" y="274680"/>
            <a:ext cx="8229240" cy="1142640"/>
          </a:xfrm>
          <a:prstGeom prst="rect">
            <a:avLst/>
          </a:prstGeom>
          <a:noFill/>
          <a:ln>
            <a:noFill/>
          </a:ln>
        </p:spPr>
        <p:txBody>
          <a:bodyPr anchor="ctr"/>
          <a:p>
            <a:pPr algn="ctr">
              <a:lnSpc>
                <a:spcPct val="100000"/>
              </a:lnSpc>
              <a:spcBef>
                <a:spcPts val="1020"/>
              </a:spcBef>
            </a:pPr>
            <a:r>
              <a:rPr b="1" lang="zh-CN" sz="2400" spc="-1" strike="noStrike">
                <a:solidFill>
                  <a:srgbClr val="000000"/>
                </a:solidFill>
                <a:latin typeface="Calibri"/>
              </a:rPr>
              <a:t>O-Net is used to output the final face bounding boxes.</a:t>
            </a:r>
            <a:r>
              <a:rPr b="1" lang="zh-CN" sz="5100" spc="-1" strike="noStrike">
                <a:solidFill>
                  <a:srgbClr val="000000"/>
                </a:solidFill>
                <a:latin typeface="Calibri"/>
              </a:rPr>
              <a:t> </a:t>
            </a:r>
            <a:br/>
            <a:endParaRPr b="0" lang="zh-CN" sz="5100" spc="-1" strike="noStrike">
              <a:solidFill>
                <a:srgbClr val="000000"/>
              </a:solidFill>
              <a:latin typeface="Calibri"/>
            </a:endParaRPr>
          </a:p>
        </p:txBody>
      </p:sp>
      <p:pic>
        <p:nvPicPr>
          <p:cNvPr id="98" name="" descr=""/>
          <p:cNvPicPr/>
          <p:nvPr/>
        </p:nvPicPr>
        <p:blipFill>
          <a:blip r:embed="rId1"/>
          <a:stretch/>
        </p:blipFill>
        <p:spPr>
          <a:xfrm>
            <a:off x="1752840" y="1746360"/>
            <a:ext cx="4409640" cy="337140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432000" y="144000"/>
            <a:ext cx="8229240" cy="1142640"/>
          </a:xfrm>
          <a:prstGeom prst="rect">
            <a:avLst/>
          </a:prstGeom>
          <a:noFill/>
          <a:ln>
            <a:noFill/>
          </a:ln>
        </p:spPr>
        <p:txBody>
          <a:bodyPr anchor="ctr"/>
          <a:p>
            <a:pPr algn="ctr">
              <a:lnSpc>
                <a:spcPct val="100000"/>
              </a:lnSpc>
            </a:pPr>
            <a:r>
              <a:rPr b="0" lang="zh-CN" sz="4400" spc="-1" strike="noStrike">
                <a:solidFill>
                  <a:srgbClr val="000000"/>
                </a:solidFill>
                <a:latin typeface="Calibri"/>
              </a:rPr>
              <a:t>MTCNN</a:t>
            </a:r>
            <a:endParaRPr b="0" lang="zh-CN" sz="4400" spc="-1" strike="noStrike">
              <a:solidFill>
                <a:srgbClr val="000000"/>
              </a:solidFill>
              <a:latin typeface="Calibri"/>
            </a:endParaRPr>
          </a:p>
        </p:txBody>
      </p:sp>
      <p:pic>
        <p:nvPicPr>
          <p:cNvPr id="100" name="" descr=""/>
          <p:cNvPicPr/>
          <p:nvPr/>
        </p:nvPicPr>
        <p:blipFill>
          <a:blip r:embed="rId1"/>
          <a:stretch/>
        </p:blipFill>
        <p:spPr>
          <a:xfrm>
            <a:off x="792000" y="995400"/>
            <a:ext cx="7362360" cy="3828600"/>
          </a:xfrm>
          <a:prstGeom prst="rect">
            <a:avLst/>
          </a:prstGeom>
          <a:ln>
            <a:noFill/>
          </a:ln>
        </p:spPr>
      </p:pic>
      <p:pic>
        <p:nvPicPr>
          <p:cNvPr id="101" name="" descr=""/>
          <p:cNvPicPr/>
          <p:nvPr/>
        </p:nvPicPr>
        <p:blipFill>
          <a:blip r:embed="rId2"/>
          <a:stretch/>
        </p:blipFill>
        <p:spPr>
          <a:xfrm>
            <a:off x="429840" y="4890960"/>
            <a:ext cx="8210160" cy="17330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457200" y="274680"/>
            <a:ext cx="8229240" cy="1142640"/>
          </a:xfrm>
          <a:prstGeom prst="rect">
            <a:avLst/>
          </a:prstGeom>
          <a:noFill/>
          <a:ln>
            <a:noFill/>
          </a:ln>
        </p:spPr>
        <p:txBody>
          <a:bodyPr anchor="ctr"/>
          <a:p>
            <a:pPr algn="ctr">
              <a:lnSpc>
                <a:spcPct val="100000"/>
              </a:lnSpc>
            </a:pPr>
            <a:r>
              <a:rPr b="0" lang="zh-CN" sz="4400" spc="-1" strike="noStrike">
                <a:solidFill>
                  <a:srgbClr val="000000"/>
                </a:solidFill>
                <a:latin typeface="Calibri"/>
              </a:rPr>
              <a:t>Main Libraries</a:t>
            </a:r>
            <a:endParaRPr b="0" lang="zh-CN" sz="4400" spc="-1" strike="noStrike">
              <a:solidFill>
                <a:srgbClr val="000000"/>
              </a:solidFill>
              <a:latin typeface="Calibri"/>
            </a:endParaRPr>
          </a:p>
        </p:txBody>
      </p:sp>
      <p:sp>
        <p:nvSpPr>
          <p:cNvPr id="103" name="TextShape 2"/>
          <p:cNvSpPr txBox="1"/>
          <p:nvPr/>
        </p:nvSpPr>
        <p:spPr>
          <a:xfrm>
            <a:off x="457200" y="1600200"/>
            <a:ext cx="8229240" cy="45255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Calibri"/>
              </a:rPr>
              <a:t>Cuda</a:t>
            </a:r>
            <a:endParaRPr b="0" lang="zh-CN" sz="32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zh-CN" sz="3200" spc="-1" strike="noStrike">
                <a:solidFill>
                  <a:srgbClr val="000000"/>
                </a:solidFill>
                <a:latin typeface="Calibri"/>
              </a:rPr>
              <a:t>Cudnn</a:t>
            </a:r>
            <a:endParaRPr b="0" lang="zh-CN" sz="32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zh-CN" sz="3200" spc="-1" strike="noStrike">
                <a:solidFill>
                  <a:srgbClr val="000000"/>
                </a:solidFill>
                <a:latin typeface="Calibri"/>
              </a:rPr>
              <a:t>Mtcnn</a:t>
            </a:r>
            <a:endParaRPr b="0" lang="zh-CN" sz="32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zh-CN" sz="3200" spc="-1" strike="noStrike">
                <a:solidFill>
                  <a:srgbClr val="000000"/>
                </a:solidFill>
                <a:latin typeface="Calibri"/>
              </a:rPr>
              <a:t>Tensorflow/Caffe</a:t>
            </a:r>
            <a:endParaRPr b="0" lang="zh-CN" sz="32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zh-CN" sz="3200" spc="-1" strike="noStrike">
                <a:solidFill>
                  <a:srgbClr val="000000"/>
                </a:solidFill>
                <a:latin typeface="Calibri"/>
              </a:rPr>
              <a:t>OpenCV</a:t>
            </a:r>
            <a:endParaRPr b="0" lang="zh-CN" sz="3200" spc="-1" strike="noStrike">
              <a:solidFill>
                <a:srgbClr val="000000"/>
              </a:solidFill>
              <a:latin typeface="Calibri"/>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457200" y="274680"/>
            <a:ext cx="8229240" cy="1142640"/>
          </a:xfrm>
          <a:prstGeom prst="rect">
            <a:avLst/>
          </a:prstGeom>
          <a:noFill/>
          <a:ln>
            <a:noFill/>
          </a:ln>
        </p:spPr>
        <p:txBody>
          <a:bodyPr lIns="0" rIns="0" tIns="0" bIns="0" anchor="ctr"/>
          <a:p>
            <a:pPr algn="ctr"/>
            <a:r>
              <a:rPr b="0" lang="zh-CN" sz="4000" spc="-1" strike="noStrike">
                <a:solidFill>
                  <a:srgbClr val="000000"/>
                </a:solidFill>
                <a:latin typeface="Calibri"/>
              </a:rPr>
              <a:t>Results</a:t>
            </a:r>
            <a:endParaRPr b="0" lang="zh-CN" sz="4000" spc="-1" strike="noStrike">
              <a:solidFill>
                <a:srgbClr val="000000"/>
              </a:solidFill>
              <a:latin typeface="Calibri"/>
            </a:endParaRPr>
          </a:p>
        </p:txBody>
      </p:sp>
      <p:sp>
        <p:nvSpPr>
          <p:cNvPr id="105" name="TextShape 2"/>
          <p:cNvSpPr txBox="1"/>
          <p:nvPr/>
        </p:nvSpPr>
        <p:spPr>
          <a:xfrm>
            <a:off x="457200" y="1600200"/>
            <a:ext cx="8229240" cy="4525560"/>
          </a:xfrm>
          <a:prstGeom prst="rect">
            <a:avLst/>
          </a:prstGeom>
          <a:noFill/>
          <a:ln>
            <a:noFill/>
          </a:ln>
        </p:spPr>
        <p:txBody>
          <a:bodyPr lIns="0" rIns="0" tIns="0" bIns="0">
            <a:normAutofit/>
          </a:bodyPr>
          <a:p>
            <a:endParaRPr b="0" lang="zh-CN" sz="3200" spc="-1" strike="noStrike">
              <a:solidFill>
                <a:srgbClr val="000000"/>
              </a:solidFill>
              <a:latin typeface="Calibri"/>
            </a:endParaRPr>
          </a:p>
        </p:txBody>
      </p:sp>
      <p:pic>
        <p:nvPicPr>
          <p:cNvPr id="106" name="" descr=""/>
          <p:cNvPicPr/>
          <p:nvPr/>
        </p:nvPicPr>
        <p:blipFill>
          <a:blip r:embed="rId1"/>
          <a:stretch/>
        </p:blipFill>
        <p:spPr>
          <a:xfrm>
            <a:off x="1305000" y="1285200"/>
            <a:ext cx="6759000" cy="533880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179</TotalTime>
  <Application>LibreOffice/6.0.6.1$Linux_X86_64 LibreOffice_project/00$Build-1</Application>
  <Words>534</Words>
  <Paragraphs>53</Paragraphs>
  <Company>中国石油大学</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2020-04-20T11:47:06Z</dcterms:created>
  <dc:creator>zz</dc:creator>
  <dc:description/>
  <dc:language>zh-CN</dc:language>
  <cp:lastModifiedBy/>
  <dcterms:modified xsi:type="dcterms:W3CDTF">2020-05-01T15:09:03Z</dcterms:modified>
  <cp:revision>13</cp:revision>
  <dc:subject/>
  <dc:title>幻灯片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ompany">
    <vt:lpwstr>中国石油大学</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全屏显示(4:3)</vt:lpwstr>
  </property>
  <property fmtid="{D5CDD505-2E9C-101B-9397-08002B2CF9AE}" pid="10" name="ScaleCrop">
    <vt:bool>0</vt:bool>
  </property>
  <property fmtid="{D5CDD505-2E9C-101B-9397-08002B2CF9AE}" pid="11" name="ShareDoc">
    <vt:bool>0</vt:bool>
  </property>
  <property fmtid="{D5CDD505-2E9C-101B-9397-08002B2CF9AE}" pid="12" name="Slides">
    <vt:i4>17</vt:i4>
  </property>
</Properties>
</file>